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5"/>
    <p:restoredTop sz="94694"/>
  </p:normalViewPr>
  <p:slideViewPr>
    <p:cSldViewPr snapToGrid="0">
      <p:cViewPr varScale="1">
        <p:scale>
          <a:sx n="93" d="100"/>
          <a:sy n="93" d="100"/>
        </p:scale>
        <p:origin x="208" y="8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Composing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Preparing 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To edit the template you can download the file and use a simple text editor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Composing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19380" rIns="119380" bIns="11938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b="0" kern="1200" dirty="0">
              <a:solidFill>
                <a:schemeClr val="tx1"/>
              </a:solidFill>
            </a:rPr>
            <a:t>Preparing 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1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100" kern="1200" dirty="0">
            <a:solidFill>
              <a:schemeClr val="tx1"/>
            </a:solidFill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200" kern="1200" dirty="0">
            <a:solidFill>
              <a:schemeClr val="tx1"/>
            </a:solidFill>
          </a:endParaRPr>
        </a:p>
        <a:p>
          <a:pPr marL="285750" lvl="1" indent="-285750" algn="ctr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b="0" kern="1200" dirty="0">
              <a:solidFill>
                <a:schemeClr val="tx1"/>
              </a:solidFill>
            </a:rPr>
            <a:t>To edit the template you can download the file and use a simple text editor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01/08/2023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IR-by-Design-Methodology/templates/blob/main/resources/syllabus.md" TargetMode="External"/><Relationship Id="rId2" Type="http://schemas.openxmlformats.org/officeDocument/2006/relationships/hyperlink" Target="https://fair-by-design-methodology.github.io/FAIR-by-Design_ToT/latest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1453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ACF94-38A3-2044-B4CE-51407AE0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Required</a:t>
            </a:r>
            <a:r>
              <a:rPr lang="en-GB" dirty="0"/>
              <a:t> document to be FAIR-by-Design</a:t>
            </a:r>
          </a:p>
          <a:p>
            <a:r>
              <a:rPr lang="en-GB" dirty="0"/>
              <a:t>Must contain </a:t>
            </a:r>
            <a:r>
              <a:rPr lang="en-GB" u="sng" dirty="0">
                <a:solidFill>
                  <a:schemeClr val="accent2"/>
                </a:solidFill>
              </a:rPr>
              <a:t>all elements</a:t>
            </a:r>
            <a:r>
              <a:rPr lang="en-GB" dirty="0"/>
              <a:t> provided in the template</a:t>
            </a:r>
          </a:p>
          <a:p>
            <a:r>
              <a:rPr lang="en-GB" dirty="0"/>
              <a:t>You are free to change the layout in any way</a:t>
            </a:r>
          </a:p>
          <a:p>
            <a:endParaRPr lang="en-GB" dirty="0"/>
          </a:p>
          <a:p>
            <a:r>
              <a:rPr lang="en-GB" dirty="0"/>
              <a:t>Example: </a:t>
            </a:r>
            <a:r>
              <a:rPr lang="en-GB" dirty="0">
                <a:hlinkClick r:id="rId2"/>
              </a:rPr>
              <a:t>the syllabus for this training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</a:t>
            </a:r>
            <a:r>
              <a:rPr lang="en-GB" dirty="0">
                <a:hlinkClick r:id="rId3"/>
              </a:rPr>
              <a:t>Syllabus Template </a:t>
            </a:r>
            <a:r>
              <a:rPr lang="en-GB" dirty="0"/>
              <a:t>is part of the Templates package</a:t>
            </a:r>
          </a:p>
          <a:p>
            <a:pPr lvl="1"/>
            <a:r>
              <a:rPr lang="en-GB" dirty="0"/>
              <a:t>More on this later</a:t>
            </a:r>
            <a:br>
              <a:rPr lang="en-GB" dirty="0"/>
            </a:br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45424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</TotalTime>
  <Words>379</Words>
  <Application>Microsoft Macintosh PowerPoint</Application>
  <DocSecurity>0</DocSecurity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 SemiBold</vt:lpstr>
      <vt:lpstr>Quicksand</vt:lpstr>
      <vt:lpstr>Calibri</vt:lpstr>
      <vt:lpstr>Arial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Template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2023-08-01T09:19:12Z</dcterms:modified>
  <cp:category/>
  <dc:identifier/>
  <cp:contentStatus/>
  <dc:language/>
  <cp:version/>
</cp:coreProperties>
</file>